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7" autoAdjust="0"/>
    <p:restoredTop sz="94660"/>
  </p:normalViewPr>
  <p:slideViewPr>
    <p:cSldViewPr snapToGrid="0">
      <p:cViewPr varScale="1">
        <p:scale>
          <a:sx n="87" d="100"/>
          <a:sy n="87" d="100"/>
        </p:scale>
        <p:origin x="389"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79C64D-F7B8-4F71-8E69-58D1C832F8A3}" type="datetimeFigureOut">
              <a:rPr lang="en-US" smtClean="0"/>
              <a:t>2/28/2017</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7C46337E-8CB9-4818-A134-9D20E2C9AE54}" type="slidenum">
              <a:rPr lang="en-US" smtClean="0"/>
              <a:t>‹#›</a:t>
            </a:fld>
            <a:endParaRPr lang="en-US"/>
          </a:p>
        </p:txBody>
      </p:sp>
    </p:spTree>
    <p:extLst>
      <p:ext uri="{BB962C8B-B14F-4D97-AF65-F5344CB8AC3E}">
        <p14:creationId xmlns:p14="http://schemas.microsoft.com/office/powerpoint/2010/main" val="385978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79C64D-F7B8-4F71-8E69-58D1C832F8A3}" type="datetimeFigureOut">
              <a:rPr lang="en-US" smtClean="0"/>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46337E-8CB9-4818-A134-9D20E2C9AE54}" type="slidenum">
              <a:rPr lang="en-US" smtClean="0"/>
              <a:t>‹#›</a:t>
            </a:fld>
            <a:endParaRPr lang="en-US"/>
          </a:p>
        </p:txBody>
      </p:sp>
    </p:spTree>
    <p:extLst>
      <p:ext uri="{BB962C8B-B14F-4D97-AF65-F5344CB8AC3E}">
        <p14:creationId xmlns:p14="http://schemas.microsoft.com/office/powerpoint/2010/main" val="3669861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79C64D-F7B8-4F71-8E69-58D1C832F8A3}" type="datetimeFigureOut">
              <a:rPr lang="en-US" smtClean="0"/>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6337E-8CB9-4818-A134-9D20E2C9AE54}" type="slidenum">
              <a:rPr lang="en-US" smtClean="0"/>
              <a:t>‹#›</a:t>
            </a:fld>
            <a:endParaRPr lang="en-US"/>
          </a:p>
        </p:txBody>
      </p:sp>
    </p:spTree>
    <p:extLst>
      <p:ext uri="{BB962C8B-B14F-4D97-AF65-F5344CB8AC3E}">
        <p14:creationId xmlns:p14="http://schemas.microsoft.com/office/powerpoint/2010/main" val="27365992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79C64D-F7B8-4F71-8E69-58D1C832F8A3}" type="datetimeFigureOut">
              <a:rPr lang="en-US" smtClean="0"/>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6337E-8CB9-4818-A134-9D20E2C9AE54}" type="slidenum">
              <a:rPr lang="en-US" smtClean="0"/>
              <a:t>‹#›</a:t>
            </a:fld>
            <a:endParaRPr lang="en-US"/>
          </a:p>
        </p:txBody>
      </p:sp>
    </p:spTree>
    <p:extLst>
      <p:ext uri="{BB962C8B-B14F-4D97-AF65-F5344CB8AC3E}">
        <p14:creationId xmlns:p14="http://schemas.microsoft.com/office/powerpoint/2010/main" val="9208055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79C64D-F7B8-4F71-8E69-58D1C832F8A3}" type="datetimeFigureOut">
              <a:rPr lang="en-US" smtClean="0"/>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6337E-8CB9-4818-A134-9D20E2C9AE54}" type="slidenum">
              <a:rPr lang="en-US" smtClean="0"/>
              <a:t>‹#›</a:t>
            </a:fld>
            <a:endParaRPr lang="en-US"/>
          </a:p>
        </p:txBody>
      </p:sp>
    </p:spTree>
    <p:extLst>
      <p:ext uri="{BB962C8B-B14F-4D97-AF65-F5344CB8AC3E}">
        <p14:creationId xmlns:p14="http://schemas.microsoft.com/office/powerpoint/2010/main" val="3572647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79C64D-F7B8-4F71-8E69-58D1C832F8A3}" type="datetimeFigureOut">
              <a:rPr lang="en-US" smtClean="0"/>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6337E-8CB9-4818-A134-9D20E2C9AE54}" type="slidenum">
              <a:rPr lang="en-US" smtClean="0"/>
              <a:t>‹#›</a:t>
            </a:fld>
            <a:endParaRPr lang="en-US"/>
          </a:p>
        </p:txBody>
      </p:sp>
    </p:spTree>
    <p:extLst>
      <p:ext uri="{BB962C8B-B14F-4D97-AF65-F5344CB8AC3E}">
        <p14:creationId xmlns:p14="http://schemas.microsoft.com/office/powerpoint/2010/main" val="3852693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79C64D-F7B8-4F71-8E69-58D1C832F8A3}" type="datetimeFigureOut">
              <a:rPr lang="en-US" smtClean="0"/>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6337E-8CB9-4818-A134-9D20E2C9AE54}" type="slidenum">
              <a:rPr lang="en-US" smtClean="0"/>
              <a:t>‹#›</a:t>
            </a:fld>
            <a:endParaRPr lang="en-US"/>
          </a:p>
        </p:txBody>
      </p:sp>
    </p:spTree>
    <p:extLst>
      <p:ext uri="{BB962C8B-B14F-4D97-AF65-F5344CB8AC3E}">
        <p14:creationId xmlns:p14="http://schemas.microsoft.com/office/powerpoint/2010/main" val="2883530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79C64D-F7B8-4F71-8E69-58D1C832F8A3}" type="datetimeFigureOut">
              <a:rPr lang="en-US" smtClean="0"/>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6337E-8CB9-4818-A134-9D20E2C9AE54}" type="slidenum">
              <a:rPr lang="en-US" smtClean="0"/>
              <a:t>‹#›</a:t>
            </a:fld>
            <a:endParaRPr lang="en-US"/>
          </a:p>
        </p:txBody>
      </p:sp>
    </p:spTree>
    <p:extLst>
      <p:ext uri="{BB962C8B-B14F-4D97-AF65-F5344CB8AC3E}">
        <p14:creationId xmlns:p14="http://schemas.microsoft.com/office/powerpoint/2010/main" val="8257509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79C64D-F7B8-4F71-8E69-58D1C832F8A3}" type="datetimeFigureOut">
              <a:rPr lang="en-US" smtClean="0"/>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6337E-8CB9-4818-A134-9D20E2C9AE54}" type="slidenum">
              <a:rPr lang="en-US" smtClean="0"/>
              <a:t>‹#›</a:t>
            </a:fld>
            <a:endParaRPr lang="en-US"/>
          </a:p>
        </p:txBody>
      </p:sp>
    </p:spTree>
    <p:extLst>
      <p:ext uri="{BB962C8B-B14F-4D97-AF65-F5344CB8AC3E}">
        <p14:creationId xmlns:p14="http://schemas.microsoft.com/office/powerpoint/2010/main" val="4194126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79C64D-F7B8-4F71-8E69-58D1C832F8A3}" type="datetimeFigureOut">
              <a:rPr lang="en-US" smtClean="0"/>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7C46337E-8CB9-4818-A134-9D20E2C9AE54}" type="slidenum">
              <a:rPr lang="en-US" smtClean="0"/>
              <a:t>‹#›</a:t>
            </a:fld>
            <a:endParaRPr lang="en-US"/>
          </a:p>
        </p:txBody>
      </p:sp>
    </p:spTree>
    <p:extLst>
      <p:ext uri="{BB962C8B-B14F-4D97-AF65-F5344CB8AC3E}">
        <p14:creationId xmlns:p14="http://schemas.microsoft.com/office/powerpoint/2010/main" val="2413312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79C64D-F7B8-4F71-8E69-58D1C832F8A3}" type="datetimeFigureOut">
              <a:rPr lang="en-US" smtClean="0"/>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6337E-8CB9-4818-A134-9D20E2C9AE54}" type="slidenum">
              <a:rPr lang="en-US" smtClean="0"/>
              <a:t>‹#›</a:t>
            </a:fld>
            <a:endParaRPr lang="en-US"/>
          </a:p>
        </p:txBody>
      </p:sp>
    </p:spTree>
    <p:extLst>
      <p:ext uri="{BB962C8B-B14F-4D97-AF65-F5344CB8AC3E}">
        <p14:creationId xmlns:p14="http://schemas.microsoft.com/office/powerpoint/2010/main" val="1410304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79C64D-F7B8-4F71-8E69-58D1C832F8A3}" type="datetimeFigureOut">
              <a:rPr lang="en-US" smtClean="0"/>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46337E-8CB9-4818-A134-9D20E2C9AE54}" type="slidenum">
              <a:rPr lang="en-US" smtClean="0"/>
              <a:t>‹#›</a:t>
            </a:fld>
            <a:endParaRPr lang="en-US"/>
          </a:p>
        </p:txBody>
      </p:sp>
    </p:spTree>
    <p:extLst>
      <p:ext uri="{BB962C8B-B14F-4D97-AF65-F5344CB8AC3E}">
        <p14:creationId xmlns:p14="http://schemas.microsoft.com/office/powerpoint/2010/main" val="2809060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479C64D-F7B8-4F71-8E69-58D1C832F8A3}" type="datetimeFigureOut">
              <a:rPr lang="en-US" smtClean="0"/>
              <a:t>2/28/2017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46337E-8CB9-4818-A134-9D20E2C9AE54}" type="slidenum">
              <a:rPr lang="en-US" smtClean="0"/>
              <a:t>‹#›</a:t>
            </a:fld>
            <a:endParaRPr lang="en-US"/>
          </a:p>
        </p:txBody>
      </p:sp>
    </p:spTree>
    <p:extLst>
      <p:ext uri="{BB962C8B-B14F-4D97-AF65-F5344CB8AC3E}">
        <p14:creationId xmlns:p14="http://schemas.microsoft.com/office/powerpoint/2010/main" val="3912048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79C64D-F7B8-4F71-8E69-58D1C832F8A3}" type="datetimeFigureOut">
              <a:rPr lang="en-US" smtClean="0"/>
              <a:t>2/28/2017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46337E-8CB9-4818-A134-9D20E2C9AE54}" type="slidenum">
              <a:rPr lang="en-US" smtClean="0"/>
              <a:t>‹#›</a:t>
            </a:fld>
            <a:endParaRPr lang="en-US"/>
          </a:p>
        </p:txBody>
      </p:sp>
    </p:spTree>
    <p:extLst>
      <p:ext uri="{BB962C8B-B14F-4D97-AF65-F5344CB8AC3E}">
        <p14:creationId xmlns:p14="http://schemas.microsoft.com/office/powerpoint/2010/main" val="4181819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79C64D-F7B8-4F71-8E69-58D1C832F8A3}" type="datetimeFigureOut">
              <a:rPr lang="en-US" smtClean="0"/>
              <a:t>2/28/2017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46337E-8CB9-4818-A134-9D20E2C9AE54}" type="slidenum">
              <a:rPr lang="en-US" smtClean="0"/>
              <a:t>‹#›</a:t>
            </a:fld>
            <a:endParaRPr lang="en-US"/>
          </a:p>
        </p:txBody>
      </p:sp>
    </p:spTree>
    <p:extLst>
      <p:ext uri="{BB962C8B-B14F-4D97-AF65-F5344CB8AC3E}">
        <p14:creationId xmlns:p14="http://schemas.microsoft.com/office/powerpoint/2010/main" val="3679712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79C64D-F7B8-4F71-8E69-58D1C832F8A3}" type="datetimeFigureOut">
              <a:rPr lang="en-US" smtClean="0"/>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46337E-8CB9-4818-A134-9D20E2C9AE54}" type="slidenum">
              <a:rPr lang="en-US" smtClean="0"/>
              <a:t>‹#›</a:t>
            </a:fld>
            <a:endParaRPr lang="en-US"/>
          </a:p>
        </p:txBody>
      </p:sp>
    </p:spTree>
    <p:extLst>
      <p:ext uri="{BB962C8B-B14F-4D97-AF65-F5344CB8AC3E}">
        <p14:creationId xmlns:p14="http://schemas.microsoft.com/office/powerpoint/2010/main" val="2516188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79C64D-F7B8-4F71-8E69-58D1C832F8A3}" type="datetimeFigureOut">
              <a:rPr lang="en-US" smtClean="0"/>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46337E-8CB9-4818-A134-9D20E2C9AE54}" type="slidenum">
              <a:rPr lang="en-US" smtClean="0"/>
              <a:t>‹#›</a:t>
            </a:fld>
            <a:endParaRPr lang="en-US"/>
          </a:p>
        </p:txBody>
      </p:sp>
    </p:spTree>
    <p:extLst>
      <p:ext uri="{BB962C8B-B14F-4D97-AF65-F5344CB8AC3E}">
        <p14:creationId xmlns:p14="http://schemas.microsoft.com/office/powerpoint/2010/main" val="1673215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479C64D-F7B8-4F71-8E69-58D1C832F8A3}" type="datetimeFigureOut">
              <a:rPr lang="en-US" smtClean="0"/>
              <a:t>2/28/2017</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C46337E-8CB9-4818-A134-9D20E2C9AE54}" type="slidenum">
              <a:rPr lang="en-US" smtClean="0"/>
              <a:t>‹#›</a:t>
            </a:fld>
            <a:endParaRPr lang="en-US"/>
          </a:p>
        </p:txBody>
      </p:sp>
    </p:spTree>
    <p:extLst>
      <p:ext uri="{BB962C8B-B14F-4D97-AF65-F5344CB8AC3E}">
        <p14:creationId xmlns:p14="http://schemas.microsoft.com/office/powerpoint/2010/main" val="25190867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hyperlink" Target="http://aahra.shrm.org/forms/rsvp-march-2017-meet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55382" y="1254014"/>
            <a:ext cx="3231946" cy="1244299"/>
          </a:xfrm>
          <a:prstGeom prst="rect">
            <a:avLst/>
          </a:prstGeom>
        </p:spPr>
      </p:pic>
      <p:sp>
        <p:nvSpPr>
          <p:cNvPr id="8" name="TextBox 7"/>
          <p:cNvSpPr txBox="1"/>
          <p:nvPr/>
        </p:nvSpPr>
        <p:spPr>
          <a:xfrm>
            <a:off x="1536192" y="316992"/>
            <a:ext cx="10351008" cy="584775"/>
          </a:xfrm>
          <a:prstGeom prst="rect">
            <a:avLst/>
          </a:prstGeom>
          <a:noFill/>
        </p:spPr>
        <p:txBody>
          <a:bodyPr wrap="square" rtlCol="0">
            <a:spAutoFit/>
          </a:bodyPr>
          <a:lstStyle/>
          <a:p>
            <a:r>
              <a:rPr lang="en-US" sz="3200" b="1" dirty="0">
                <a:ln w="0"/>
                <a:solidFill>
                  <a:schemeClr val="accent1"/>
                </a:solidFill>
                <a:effectLst>
                  <a:outerShdw blurRad="38100" dist="25400" dir="5400000" algn="ctr" rotWithShape="0">
                    <a:srgbClr val="6E747A">
                      <a:alpha val="43000"/>
                    </a:srgbClr>
                  </a:outerShdw>
                </a:effectLst>
              </a:rPr>
              <a:t>Aberdeen Area Human Resource Association Presents…</a:t>
            </a:r>
          </a:p>
        </p:txBody>
      </p:sp>
      <p:sp>
        <p:nvSpPr>
          <p:cNvPr id="9" name="TextBox 8"/>
          <p:cNvSpPr txBox="1"/>
          <p:nvPr/>
        </p:nvSpPr>
        <p:spPr>
          <a:xfrm>
            <a:off x="1426464" y="1109472"/>
            <a:ext cx="6559296" cy="2777683"/>
          </a:xfrm>
          <a:prstGeom prst="rect">
            <a:avLst/>
          </a:prstGeom>
          <a:noFill/>
        </p:spPr>
        <p:txBody>
          <a:bodyPr wrap="square" rtlCol="0">
            <a:spAutoFit/>
          </a:bodyPr>
          <a:lstStyle/>
          <a:p>
            <a:r>
              <a:rPr lang="en-US" sz="2400" b="1" dirty="0">
                <a:latin typeface="Tahoma" panose="020B0604030504040204" pitchFamily="34" charset="0"/>
                <a:ea typeface="Tahoma" panose="020B0604030504040204" pitchFamily="34" charset="0"/>
                <a:cs typeface="Tahoma" panose="020B0604030504040204" pitchFamily="34" charset="0"/>
              </a:rPr>
              <a:t>Navigating SDWORKS South Dakota’s </a:t>
            </a:r>
          </a:p>
          <a:p>
            <a:r>
              <a:rPr lang="en-US" sz="2400" b="1" dirty="0">
                <a:latin typeface="Tahoma" panose="020B0604030504040204" pitchFamily="34" charset="0"/>
                <a:ea typeface="Tahoma" panose="020B0604030504040204" pitchFamily="34" charset="0"/>
                <a:cs typeface="Tahoma" panose="020B0604030504040204" pitchFamily="34" charset="0"/>
              </a:rPr>
              <a:t>             New and Improved Job Database</a:t>
            </a:r>
          </a:p>
          <a:p>
            <a:endParaRPr lang="en-US" sz="800" b="1"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Presented by:  Holly </a:t>
            </a:r>
            <a:r>
              <a:rPr lang="en-US" dirty="0" err="1">
                <a:latin typeface="Tahoma" panose="020B0604030504040204" pitchFamily="34" charset="0"/>
                <a:ea typeface="Tahoma" panose="020B0604030504040204" pitchFamily="34" charset="0"/>
                <a:cs typeface="Tahoma" panose="020B0604030504040204" pitchFamily="34" charset="0"/>
              </a:rPr>
              <a:t>Gederos</a:t>
            </a:r>
            <a:r>
              <a:rPr lang="en-US" dirty="0">
                <a:latin typeface="Tahoma" panose="020B0604030504040204" pitchFamily="34" charset="0"/>
                <a:ea typeface="Tahoma" panose="020B0604030504040204" pitchFamily="34" charset="0"/>
                <a:cs typeface="Tahoma" panose="020B0604030504040204" pitchFamily="34" charset="0"/>
              </a:rPr>
              <a:t> and Felicia </a:t>
            </a:r>
            <a:r>
              <a:rPr lang="en-US" dirty="0" err="1">
                <a:latin typeface="Tahoma" panose="020B0604030504040204" pitchFamily="34" charset="0"/>
                <a:ea typeface="Tahoma" panose="020B0604030504040204" pitchFamily="34" charset="0"/>
                <a:cs typeface="Tahoma" panose="020B0604030504040204" pitchFamily="34" charset="0"/>
              </a:rPr>
              <a:t>Alspach</a:t>
            </a:r>
            <a:r>
              <a:rPr lang="en-US" dirty="0">
                <a:latin typeface="Tahoma" panose="020B0604030504040204" pitchFamily="34" charset="0"/>
                <a:ea typeface="Tahoma" panose="020B0604030504040204" pitchFamily="34" charset="0"/>
                <a:cs typeface="Tahoma" panose="020B0604030504040204" pitchFamily="34" charset="0"/>
              </a:rPr>
              <a:t>, Employment Specialists with the Aberdeen Department of Labor and Regulation/Job Service</a:t>
            </a:r>
          </a:p>
          <a:p>
            <a:endParaRPr lang="en-US" sz="1050" dirty="0">
              <a:solidFill>
                <a:schemeClr val="bg2">
                  <a:lumMod val="50000"/>
                </a:schemeClr>
              </a:solidFill>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Best Western Ramkota Hotel, Aberdeen SD</a:t>
            </a:r>
            <a:br>
              <a:rPr lang="en-US" dirty="0">
                <a:latin typeface="Tahoma" panose="020B0604030504040204" pitchFamily="34" charset="0"/>
                <a:ea typeface="Tahoma" panose="020B0604030504040204" pitchFamily="34" charset="0"/>
                <a:cs typeface="Tahoma" panose="020B0604030504040204" pitchFamily="34" charset="0"/>
              </a:rPr>
            </a:br>
            <a:r>
              <a:rPr lang="en-US" dirty="0">
                <a:latin typeface="Tahoma" panose="020B0604030504040204" pitchFamily="34" charset="0"/>
                <a:ea typeface="Tahoma" panose="020B0604030504040204" pitchFamily="34" charset="0"/>
                <a:cs typeface="Tahoma" panose="020B0604030504040204" pitchFamily="34" charset="0"/>
              </a:rPr>
              <a:t>Thursday, May 18, 2017</a:t>
            </a:r>
            <a:br>
              <a:rPr lang="en-US" dirty="0">
                <a:latin typeface="Tahoma" panose="020B0604030504040204" pitchFamily="34" charset="0"/>
                <a:ea typeface="Tahoma" panose="020B0604030504040204" pitchFamily="34" charset="0"/>
                <a:cs typeface="Tahoma" panose="020B0604030504040204" pitchFamily="34" charset="0"/>
              </a:rPr>
            </a:br>
            <a:r>
              <a:rPr lang="en-US" dirty="0">
                <a:latin typeface="Tahoma" panose="020B0604030504040204" pitchFamily="34" charset="0"/>
                <a:ea typeface="Tahoma" panose="020B0604030504040204" pitchFamily="34" charset="0"/>
                <a:cs typeface="Tahoma" panose="020B0604030504040204" pitchFamily="34" charset="0"/>
              </a:rPr>
              <a:t>11:00am-1:00pm</a:t>
            </a:r>
            <a:endParaRPr lang="en-US" b="1" dirty="0"/>
          </a:p>
        </p:txBody>
      </p:sp>
      <p:pic>
        <p:nvPicPr>
          <p:cNvPr id="1028" name="Picture 4" descr="Image result for SD department of labor and regulation/job servi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6192" y="4171815"/>
            <a:ext cx="3730752" cy="1108863"/>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6108192" y="3257014"/>
            <a:ext cx="5779008" cy="230832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b="1" dirty="0">
                <a:latin typeface="Calibri Light" panose="020F0302020204030204" pitchFamily="34" charset="0"/>
              </a:rPr>
              <a:t>DLR launched a new SDWORKS jobs database. As an employer or human resource professional this is great news for you! The enhanced virtual one-stop system will offer greater access to job services, and the technology is much more intuitive. This presentation will help you see the key benefit for you being creating job listings based on the skills and competencies you need for the position – not generic job titles or job descriptions. </a:t>
            </a:r>
          </a:p>
        </p:txBody>
      </p:sp>
      <p:sp>
        <p:nvSpPr>
          <p:cNvPr id="11" name="TextBox 10"/>
          <p:cNvSpPr txBox="1"/>
          <p:nvPr/>
        </p:nvSpPr>
        <p:spPr>
          <a:xfrm>
            <a:off x="2584704" y="5565338"/>
            <a:ext cx="9302496" cy="1231106"/>
          </a:xfrm>
          <a:prstGeom prst="rect">
            <a:avLst/>
          </a:prstGeom>
          <a:noFill/>
        </p:spPr>
        <p:txBody>
          <a:bodyPr wrap="square" rtlCol="0">
            <a:spAutoFit/>
          </a:bodyPr>
          <a:lstStyle/>
          <a:p>
            <a:r>
              <a:rPr lang="en-US" b="1" dirty="0">
                <a:latin typeface="Calibri" panose="020F0502020204030204" pitchFamily="34" charset="0"/>
                <a:cs typeface="Calibri" panose="020F0502020204030204" pitchFamily="34" charset="0"/>
              </a:rPr>
              <a:t>**This meeting is free to AAHRA members.  Not a member???  Join us for this session free to see if the AAHRA is of interest for you.  Membership is only $50 a year for Non-SHRM Members and $25 for SHRM Members!</a:t>
            </a:r>
          </a:p>
          <a:p>
            <a:r>
              <a:rPr lang="en-US" sz="2000" b="1" dirty="0">
                <a:latin typeface="Calibri" panose="020F0502020204030204" pitchFamily="34" charset="0"/>
                <a:cs typeface="Calibri" panose="020F0502020204030204" pitchFamily="34" charset="0"/>
              </a:rPr>
              <a:t>RSVP:  </a:t>
            </a:r>
            <a:r>
              <a:rPr lang="en-US" sz="2000" b="1" dirty="0">
                <a:solidFill>
                  <a:schemeClr val="bg1"/>
                </a:solidFill>
                <a:latin typeface="Calibri" panose="020F0502020204030204" pitchFamily="34" charset="0"/>
                <a:cs typeface="Calibri" panose="020F0502020204030204" pitchFamily="34" charset="0"/>
                <a:hlinkClick r:id="rId4"/>
              </a:rPr>
              <a:t>http://aahra.shrm.org/forms/rsvp-may-2017-meeting</a:t>
            </a:r>
            <a:endParaRPr lang="en-US" sz="20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73942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33</TotalTime>
  <Words>174</Words>
  <Application>Microsoft Office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Corbel</vt:lpstr>
      <vt:lpstr>Tahoma</vt:lpstr>
      <vt:lpstr>Parallax</vt:lpstr>
      <vt:lpstr>PowerPoint Presentation</vt:lpstr>
    </vt:vector>
  </TitlesOfParts>
  <Company>Dacotah Bank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 R. Bowman</dc:creator>
  <cp:lastModifiedBy>Kristin M. Kroell</cp:lastModifiedBy>
  <cp:revision>7</cp:revision>
  <dcterms:created xsi:type="dcterms:W3CDTF">2017-02-27T16:22:49Z</dcterms:created>
  <dcterms:modified xsi:type="dcterms:W3CDTF">2017-02-28T15:21:20Z</dcterms:modified>
</cp:coreProperties>
</file>